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D23E-D656-7B44-98BF-455863666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A7CDD-082D-E843-9667-1ADA2FF65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89349-9BFD-1E44-95FA-B56A95E5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E9244-BEDD-BF46-9599-D4BA7E98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BF200-4B7D-2041-BC93-1D3A0E08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02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BC56-06D4-AD4C-870D-4EE662DC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4DFC3-90E0-F64A-8D8F-22F487615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8DBE5-3D7B-AE4F-A147-712C6E71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4469-2F6E-3440-8D3A-F404AEB5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0DA40-6E4D-C249-A8E9-B01A2C96E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3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9C09B1-0648-404C-A2B4-A2B505C3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6D489-2EBF-E94B-A6CA-1166FF33A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ED9A-AA34-794D-9F29-F6CCC204B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8133-D2FC-A54D-AF00-32B5ED1A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DA6EF-7373-234B-82F9-E2099380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8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BA1A6-502F-B040-8323-C265087B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D39E-8187-DB47-9EEC-9228A0B3D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0AFBE-E4A8-E749-ABEF-D45556C3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BAD00-C025-2D49-9159-0A6E89D4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A881-8A96-4647-9760-4160508A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B256-8BE7-0C4E-9AAB-9529A231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A166B-0F8E-BB4D-A9B2-9E4092E6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A9B3F-4F30-5B45-95D8-9A09585E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0A73A-05BA-3246-9F44-8452E9C1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5018A-22E3-FC4C-87A3-4D104382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7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C8F9-9323-E64D-B6B7-39E0CD1E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BE3A-3CAE-1541-B501-BDB6715E1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81CF3-8B97-5946-B5D2-7B7C96DF3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3138-8961-3C4E-ABF8-442E48EA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71E16-9483-3D40-AC7F-7B630708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CBCCC-92DF-954A-BE94-5A87795D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9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D5BFE-0276-A245-BF27-23D0DD77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42CE-B87E-0746-B4D1-EB086D408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88890-2F01-614B-B483-2A046D42D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ABCE7-4357-CA4C-A897-3E72CAD9A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8E2456-A903-C14C-908C-C8E5C08DB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B552B-3CA5-684C-B366-FCCB2269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8BE903-A13C-9145-96B3-92B38BF9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4A7FB-1F2A-0F47-862F-899CF2F4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757B-813E-CB49-A1DB-9ED96613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CF421-842C-BF4F-AA9F-AFBD5FD3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37DE9-30F2-7745-B8C2-E83F89C4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451AC-56AA-5044-A386-8D27DA3A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6E7D3-3F51-5C4E-B92A-DCF8ACC8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BF5696-A707-9B41-8077-AAD7D8518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68D3D-981F-D842-8CE2-46EC90F1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2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3A1D-D7AE-1A40-A64C-F5CF11FA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806D-F39F-EB4B-9473-54C24BD5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5F2EB-BFDD-CD4B-98A9-603D66F3E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F88C1-C406-284D-8202-D5F283159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FF9E8-E7AF-6D47-998D-A6EAFA4E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C19F9-846F-E740-8CDA-F3025492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92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3093-6119-EF41-B0BA-EEC841FE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7F664-4DF7-BB49-979B-4ED112DF9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D27C9-D0AA-B04B-BEC1-A4F2FAB75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AF0DA-6A42-6344-8F35-3C9274959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01605-2D0C-CA47-8867-FF3E3274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421E9-70AB-A748-AC1E-1486B17B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7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2AE56-7D50-2F4A-A2FC-3519AB5A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83FA3-ABAB-0B49-82F1-5600505A3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B3749-FDE0-C543-B493-3142652A90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917F3-E911-1A41-BC49-9C4590A04716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2A9F7-EA0E-BF4A-A61F-DCB6F25C0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A58F3-84F1-5445-9074-9F9F8BD09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CF5C7-B559-8441-83C0-5C25954AC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5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D1C0-532D-3D48-A97C-C3AAB4356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6C4BF-E8F2-9F40-AC16-8E7E3656EF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454A-8356-274A-93AF-9EF8A99B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2" y="0"/>
            <a:ext cx="11759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BEBF-E9D6-9444-9C6C-36A0F6F5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D97E-3E2F-4D4F-94C7-CB1A5471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BDD33-79C5-5F45-BF59-46CDBE3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01"/>
            <a:ext cx="12192000" cy="673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7FEA-9E24-9645-9015-776DBC88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BC21-71AD-444B-9E63-A8C18D8E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69C5E9-9D5A-CB42-ACC8-EDB0B83F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09"/>
            <a:ext cx="12192000" cy="65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F217-238B-A347-940F-C1CF82A8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5E6C9-C767-CB4D-B9A8-B898826C5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D49ED-5FF3-3248-BCD3-10EDD200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83"/>
            <a:ext cx="12192000" cy="66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0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541B-138F-024E-95D4-40254FCA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E1AA3-86B8-4F4A-A75F-53C0FEC1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390F4-3EDD-2F41-AEEF-F65FDDA8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6"/>
            <a:ext cx="12192000" cy="66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800B-D101-514B-8D1A-72D0F6E1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9148-B84C-224D-B91B-664E8D94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CBBE7-F7EC-7C4E-B0C5-C9FC31E9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96"/>
            <a:ext cx="12192000" cy="66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8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DB28-3716-944F-B9B3-A90613DE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568A-D51C-114D-8839-4D179DA8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43C4B-AFC4-F44B-B33E-16162997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21"/>
            <a:ext cx="12192000" cy="65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8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5780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Awais Kaleem</dc:creator>
  <cp:lastModifiedBy>Awais Kaleem</cp:lastModifiedBy>
  <cp:revision>3</cp:revision>
  <dcterms:created xsi:type="dcterms:W3CDTF">2019-07-08T10:53:39Z</dcterms:created>
  <dcterms:modified xsi:type="dcterms:W3CDTF">2019-07-12T11:13:52Z</dcterms:modified>
</cp:coreProperties>
</file>